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3" r:id="rId7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86C28-0923-4BD6-830A-53E9F09686D2}" type="datetimeFigureOut">
              <a:rPr lang="ru-RU" smtClean="0"/>
              <a:t>10.06.2021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9B2AD-CEDF-4567-888D-113E9DABFF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050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86C28-0923-4BD6-830A-53E9F09686D2}" type="datetimeFigureOut">
              <a:rPr lang="ru-RU" smtClean="0"/>
              <a:t>10.06.2021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9B2AD-CEDF-4567-888D-113E9DABFF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731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86C28-0923-4BD6-830A-53E9F09686D2}" type="datetimeFigureOut">
              <a:rPr lang="ru-RU" smtClean="0"/>
              <a:t>10.06.2021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9B2AD-CEDF-4567-888D-113E9DABFF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565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86C28-0923-4BD6-830A-53E9F09686D2}" type="datetimeFigureOut">
              <a:rPr lang="ru-RU" smtClean="0"/>
              <a:t>10.06.2021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9B2AD-CEDF-4567-888D-113E9DABFF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219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86C28-0923-4BD6-830A-53E9F09686D2}" type="datetimeFigureOut">
              <a:rPr lang="ru-RU" smtClean="0"/>
              <a:t>10.06.2021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9B2AD-CEDF-4567-888D-113E9DABFF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036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86C28-0923-4BD6-830A-53E9F09686D2}" type="datetimeFigureOut">
              <a:rPr lang="ru-RU" smtClean="0"/>
              <a:t>10.06.2021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9B2AD-CEDF-4567-888D-113E9DABFF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277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86C28-0923-4BD6-830A-53E9F09686D2}" type="datetimeFigureOut">
              <a:rPr lang="ru-RU" smtClean="0"/>
              <a:t>10.06.2021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9B2AD-CEDF-4567-888D-113E9DABFF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19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86C28-0923-4BD6-830A-53E9F09686D2}" type="datetimeFigureOut">
              <a:rPr lang="ru-RU" smtClean="0"/>
              <a:t>10.06.2021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9B2AD-CEDF-4567-888D-113E9DABFF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372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86C28-0923-4BD6-830A-53E9F09686D2}" type="datetimeFigureOut">
              <a:rPr lang="ru-RU" smtClean="0"/>
              <a:t>10.06.2021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9B2AD-CEDF-4567-888D-113E9DABFF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227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86C28-0923-4BD6-830A-53E9F09686D2}" type="datetimeFigureOut">
              <a:rPr lang="ru-RU" smtClean="0"/>
              <a:t>10.06.2021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9B2AD-CEDF-4567-888D-113E9DABFF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435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86C28-0923-4BD6-830A-53E9F09686D2}" type="datetimeFigureOut">
              <a:rPr lang="ru-RU" smtClean="0"/>
              <a:t>10.06.2021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9B2AD-CEDF-4567-888D-113E9DABFF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974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486C28-0923-4BD6-830A-53E9F09686D2}" type="datetimeFigureOut">
              <a:rPr lang="ru-RU" smtClean="0"/>
              <a:t>10.06.2021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9B2AD-CEDF-4567-888D-113E9DABFF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298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ампуни и гели Хайнань тао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1553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ампуни и гели Хайнань тао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4831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ампуни и гели Хайнань тао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0631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ампуни и гели Хайнань тао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1372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ампуни и гели Хайнань тао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3224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0021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Design 2</dc:creator>
  <cp:lastModifiedBy>Екатерина</cp:lastModifiedBy>
  <cp:revision>3</cp:revision>
  <dcterms:created xsi:type="dcterms:W3CDTF">2021-06-03T10:42:07Z</dcterms:created>
  <dcterms:modified xsi:type="dcterms:W3CDTF">2021-06-10T09:30:28Z</dcterms:modified>
</cp:coreProperties>
</file>